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305" r:id="rId2"/>
    <p:sldId id="329" r:id="rId3"/>
    <p:sldId id="335" r:id="rId4"/>
    <p:sldId id="330" r:id="rId5"/>
    <p:sldId id="276" r:id="rId6"/>
    <p:sldId id="306" r:id="rId7"/>
    <p:sldId id="337" r:id="rId8"/>
    <p:sldId id="308" r:id="rId9"/>
    <p:sldId id="309" r:id="rId10"/>
    <p:sldId id="310" r:id="rId11"/>
    <p:sldId id="312" r:id="rId12"/>
    <p:sldId id="336" r:id="rId13"/>
    <p:sldId id="311" r:id="rId14"/>
    <p:sldId id="339" r:id="rId15"/>
    <p:sldId id="349" r:id="rId16"/>
    <p:sldId id="341" r:id="rId17"/>
    <p:sldId id="342" r:id="rId18"/>
    <p:sldId id="320" r:id="rId19"/>
    <p:sldId id="343" r:id="rId20"/>
    <p:sldId id="316" r:id="rId21"/>
    <p:sldId id="278" r:id="rId22"/>
    <p:sldId id="344" r:id="rId23"/>
    <p:sldId id="346" r:id="rId24"/>
    <p:sldId id="347" r:id="rId25"/>
    <p:sldId id="325" r:id="rId26"/>
    <p:sldId id="326" r:id="rId27"/>
    <p:sldId id="33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21" autoAdjust="0"/>
    <p:restoredTop sz="86475" autoAdjust="0"/>
  </p:normalViewPr>
  <p:slideViewPr>
    <p:cSldViewPr>
      <p:cViewPr>
        <p:scale>
          <a:sx n="85" d="100"/>
          <a:sy n="85" d="100"/>
        </p:scale>
        <p:origin x="-84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4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8-15T19:56:58.671" idx="1">
    <p:pos x="5670" y="90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67184-11D6-42F1-BD11-A5008B29A136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C70F63-97AC-4319-8178-1C4F39CBD6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2200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70F63-97AC-4319-8178-1C4F39CBD6A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70F63-97AC-4319-8178-1C4F39CBD6A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70F63-97AC-4319-8178-1C4F39CBD6A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70F63-97AC-4319-8178-1C4F39CBD6A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70F63-97AC-4319-8178-1C4F39CBD6A9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70F63-97AC-4319-8178-1C4F39CBD6A9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70F63-97AC-4319-8178-1C4F39CBD6A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4495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70F63-97AC-4319-8178-1C4F39CBD6A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70F63-97AC-4319-8178-1C4F39CBD6A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6347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70F63-97AC-4319-8178-1C4F39CBD6A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70F63-97AC-4319-8178-1C4F39CBD6A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0029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70F63-97AC-4319-8178-1C4F39CBD6A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70F63-97AC-4319-8178-1C4F39CBD6A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70F63-97AC-4319-8178-1C4F39CBD6A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&#1074;&#1080;&#1076;&#1077;&#1086;.wmv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Изображение 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144000" cy="6858000"/>
          </a:xfrm>
          <a:prstGeom prst="rect">
            <a:avLst/>
          </a:prstGeom>
          <a:noFill/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3492500" y="26035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6" descr="kr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246580"/>
            <a:ext cx="7643866" cy="486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00232" y="0"/>
            <a:ext cx="57928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Великий Новгород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Изображение 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3492500" y="26035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G:\35769840Big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290"/>
            <a:ext cx="8429684" cy="6429420"/>
          </a:xfrm>
          <a:prstGeom prst="rect">
            <a:avLst/>
          </a:prstGeom>
          <a:noFill/>
        </p:spPr>
      </p:pic>
      <p:pic>
        <p:nvPicPr>
          <p:cNvPr id="5" name="Содержимое 3" descr="250px-Banknote_5_rubles_%281997%29_bac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5074" y="214290"/>
            <a:ext cx="2790861" cy="14287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Изображение 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3492500" y="26035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500042"/>
            <a:ext cx="95081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Новгородские колокола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img-fotki.yandex.ru/get/6500/102476089.53/0_9cd4d_aeb4b08c_X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342" y="2132856"/>
            <a:ext cx="4690721" cy="351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raxxla.com/files/novgorod/novgorod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4004" y="1772816"/>
            <a:ext cx="3346536" cy="446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93" name="Picture 25" descr="Изображение 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76672"/>
            <a:ext cx="8001056" cy="3872472"/>
          </a:xfrm>
          <a:ln>
            <a:solidFill>
              <a:schemeClr val="accent4"/>
            </a:solidFill>
          </a:ln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 Праздничного колокола  равен 1205  пудам, вес </a:t>
            </a:r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Полиелейного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- 200 пудов, вес  Воскресного -590 пудов. Найдите среднее значение  веса колоколов.</a:t>
            </a:r>
            <a:endParaRPr lang="ru-RU" sz="44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94" name="Picture 2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5673725"/>
            <a:ext cx="3529013" cy="118427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83568" y="4581128"/>
            <a:ext cx="79064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en-US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(1205+200+590</a:t>
            </a:r>
            <a:r>
              <a:rPr lang="ru-RU" sz="4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):3=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665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Изображение 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3492500" y="26035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45016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Крест и Неопалимая купина</a:t>
            </a:r>
            <a:endParaRPr lang="ru-RU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4.bp.blogspot.com/-yll7LsD30gs/T9wIbGdU7JI/AAAAAAAAA_g/O8okIW2bHzo/s1600/%D0%BA%D0%BE%D0%BB%D0%BE%D0%BA%D0%BE%D0%B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268380">
            <a:off x="1069631" y="1699810"/>
            <a:ext cx="2440791" cy="368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g0.liveinternet.ru/images/foto/b/2/142/1807142/f_996564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54075">
            <a:off x="5636662" y="1675383"/>
            <a:ext cx="2444764" cy="367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93" name="Picture 25" descr="Изображение 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3" y="332656"/>
            <a:ext cx="8497069" cy="3672408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4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Общий вес колоколов  Неопалимая купина  и Крест составлял 3240 пудов, причем вес колокола Крест - на 960 пудов меньше. Вычислите вес каждого колокола</a:t>
            </a:r>
            <a:r>
              <a:rPr lang="ru-RU" sz="42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42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94" name="Picture 2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5673725"/>
            <a:ext cx="3529013" cy="1184275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06708" y="3467079"/>
            <a:ext cx="4857784" cy="2639786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4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en-US" sz="4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b="1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1) 3240-960=2280 </a:t>
            </a:r>
            <a:br>
              <a:rPr lang="ru-RU" sz="4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2) 2280:2=1140 </a:t>
            </a:r>
            <a:br>
              <a:rPr lang="ru-RU" sz="4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3) 1140+960=2100</a:t>
            </a:r>
            <a:endParaRPr lang="ru-RU" sz="4400" b="1" i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93" name="Picture 25" descr="Изображение 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8394" name="Picture 2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5673725"/>
            <a:ext cx="3529013" cy="1184275"/>
          </a:xfrm>
          <a:prstGeom prst="rect">
            <a:avLst/>
          </a:prstGeom>
          <a:noFill/>
        </p:spPr>
      </p:pic>
      <p:pic>
        <p:nvPicPr>
          <p:cNvPr id="6" name="Рисунок 5" descr="73574272_73299[1]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1214422"/>
            <a:ext cx="6667500" cy="51149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282" y="357166"/>
            <a:ext cx="892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Колокола Звоны Великого Новгорода </a:t>
            </a:r>
            <a:endParaRPr 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93" name="Picture 25" descr="Изображение 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0"/>
            <a:ext cx="9429784" cy="6858000"/>
          </a:xfrm>
          <a:prstGeom prst="rect">
            <a:avLst/>
          </a:prstGeom>
          <a:noFill/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357166"/>
            <a:ext cx="8929718" cy="5072098"/>
          </a:xfrm>
          <a:ln>
            <a:solidFill>
              <a:schemeClr val="accent4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Колокол Новгородский  в 1, 4 раза  массивнее колокола Широкого. Вес колокола  Медведь составляет 0,625 суммарного  веса  колоколов  Новгородского  и Широкого. Найдите вес каждого колокола, если известно, что суммарный вес колоколов составляет 1170 пудов.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94" name="Picture 2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5673725"/>
            <a:ext cx="3529013" cy="11842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93" name="Picture 25" descr="Изображение 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357166"/>
            <a:ext cx="7358114" cy="5072098"/>
          </a:xfrm>
          <a:ln>
            <a:solidFill>
              <a:schemeClr val="accent4"/>
            </a:solidFill>
          </a:ln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Н.-1,4х </a:t>
            </a:r>
            <a:b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Ш-х</a:t>
            </a:r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М-0,625(1,4х+х)</a:t>
            </a:r>
            <a:b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1,4х+х+0,625(1,4х+х)=1170</a:t>
            </a:r>
            <a:b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х=300</a:t>
            </a:r>
            <a:b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1,4х=420</a:t>
            </a:r>
            <a:b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0,625(1,4х+х)=450</a:t>
            </a:r>
            <a:endParaRPr lang="ru-RU" sz="44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94" name="Picture 2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5673725"/>
            <a:ext cx="3529013" cy="11842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Изображение 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3492500" y="26035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43608" y="281647"/>
            <a:ext cx="7498080" cy="13541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Памятник «Тысячелетие России»</a:t>
            </a: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8" name="Picture 4" descr="http://culture.ru/ru/uploads/media/atlas/0001/11/dce6608bd95c16506ce9357878ffeef86368968e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3571" y="1772816"/>
            <a:ext cx="6998154" cy="466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93" name="Picture 25" descr="Изображение 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357166"/>
            <a:ext cx="7358114" cy="5072098"/>
          </a:xfrm>
          <a:ln>
            <a:solidFill>
              <a:schemeClr val="accent4"/>
            </a:solidFill>
          </a:ln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Вычислите общий вес  памятника «Тысячелетию России», если известно, что вес использованного для памятника металла составляет  0,01 общего веса и равен 100 тоннам.</a:t>
            </a:r>
            <a:endParaRPr lang="ru-RU" sz="44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94" name="Picture 2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5673725"/>
            <a:ext cx="3529013" cy="11842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Изображение 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3492500" y="26035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Picture 4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785794"/>
            <a:ext cx="2714644" cy="30095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Picture 5" descr="3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286116" y="2214554"/>
            <a:ext cx="2771917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444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3500438"/>
            <a:ext cx="2684505" cy="2725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Изображение 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46506" y="0"/>
            <a:ext cx="22557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10000т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rusplaces.ru/wp-content/uploads/2011/09/tysjacheletie-Ross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9734" y="764704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Изображение 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3492500" y="26035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8070" name="Picture 6" descr="церковь Ивана Предтечи на Опоках,12 ве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357298"/>
            <a:ext cx="4929222" cy="55007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68017"/>
            <a:ext cx="8784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Церковь   Жен Мироносиц</a:t>
            </a:r>
            <a:endParaRPr lang="ru-RU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93" name="Picture 25" descr="Изображение 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1" y="357166"/>
            <a:ext cx="8393141" cy="4439986"/>
          </a:xfrm>
          <a:ln>
            <a:solidFill>
              <a:schemeClr val="accent4"/>
            </a:solidFill>
          </a:ln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Определите объем основного здания церкви Жен Мироносиц, имеющего по плану форму прямоугольного параллелепипеда размером  18,5 м, 14м и высотой 12,5м</a:t>
            </a:r>
            <a:r>
              <a:rPr lang="ru-RU" sz="4400" dirty="0" smtClean="0"/>
              <a:t>.</a:t>
            </a:r>
            <a:endParaRPr lang="ru-RU" sz="44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94" name="Picture 2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5673725"/>
            <a:ext cx="3529013" cy="118427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399496" y="4869160"/>
            <a:ext cx="6345007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en-US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18,5 *14*12,5=3 </a:t>
            </a:r>
            <a:r>
              <a:rPr lang="ru-RU" sz="3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237,5</a:t>
            </a:r>
            <a:endParaRPr lang="ru-RU" sz="3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nimBg="1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Изображение 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3492500" y="26035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428604"/>
            <a:ext cx="10115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Церковь   Жен Мироносиц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Изображение 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4" descr="Изображение 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6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429700" y="0"/>
            <a:ext cx="22846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София</a:t>
            </a:r>
            <a:endParaRPr lang="ru-RU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4502802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052736"/>
            <a:ext cx="8572560" cy="57150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93" name="Picture 25" descr="Изображение 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357166"/>
            <a:ext cx="7358114" cy="5303162"/>
          </a:xfrm>
          <a:ln>
            <a:solidFill>
              <a:schemeClr val="accent4"/>
            </a:solidFill>
          </a:ln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Сейчас высота храма Софии- 38 метров. Определите первоначальную ее высоту, если за все прошедшие века пол в храме поднят на высоту, составляющую 5% первоначальной  высоты</a:t>
            </a:r>
            <a:endParaRPr lang="ru-RU" sz="44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94" name="Picture 2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5673725"/>
            <a:ext cx="3529013" cy="118427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39552" y="5660328"/>
            <a:ext cx="51249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en-US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38:95*100=40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nimBg="1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Изображение 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Documents and Settings\13\Мои документы\Мои рисунки\1587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032372"/>
            <a:ext cx="6715132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67544" y="116632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Легенда</a:t>
            </a:r>
          </a:p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об окаменевшем голубе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Изображение 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3492500" y="26035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6" descr="http://pics.livejournal.com/mvr_glf/pic/000chw77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357298"/>
            <a:ext cx="4929222" cy="5086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20610875_novgorod_sophia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8" y="285728"/>
            <a:ext cx="3009900" cy="381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Изображение 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3492500" y="26035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357166"/>
            <a:ext cx="564360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Спасибо</a:t>
            </a:r>
            <a:r>
              <a:rPr lang="ru-RU" sz="7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за </a:t>
            </a:r>
          </a:p>
          <a:p>
            <a:r>
              <a:rPr lang="ru-RU" sz="7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урок !</a:t>
            </a:r>
          </a:p>
        </p:txBody>
      </p:sp>
      <p:pic>
        <p:nvPicPr>
          <p:cNvPr id="5" name="Рисунок 4" descr="В_Новгород(1)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5868">
            <a:off x="4214810" y="2428868"/>
            <a:ext cx="4357686" cy="29148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93" name="Picture 25" descr="Изображение 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357166"/>
            <a:ext cx="8001056" cy="5072098"/>
          </a:xfrm>
          <a:ln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8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859</a:t>
            </a:r>
            <a:r>
              <a:rPr lang="ru-RU" sz="8800" b="1" i="1" dirty="0" smtClean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ru-RU" sz="67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основание Великого Новгорода</a:t>
            </a:r>
            <a:endParaRPr lang="ru-RU" sz="67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94" name="Picture 2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5673725"/>
            <a:ext cx="3529013" cy="11842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Изображение 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3492500" y="26035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Picture 4" descr="wpe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2428868"/>
            <a:ext cx="7858180" cy="3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583668" y="188640"/>
            <a:ext cx="59766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en-US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славен     </a:t>
            </a:r>
          </a:p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Великий</a:t>
            </a:r>
            <a:r>
              <a:rPr lang="en-US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Новгород</a:t>
            </a:r>
            <a:endParaRPr lang="ru-RU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93" name="Picture 25" descr="Изображение 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8394" name="Picture 2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5673725"/>
            <a:ext cx="3529013" cy="1184275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Мастерская гения\post5438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1111" y="124231"/>
            <a:ext cx="5715000" cy="5715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Изображение 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Содержимое 3" descr="kremli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629" y="1052736"/>
            <a:ext cx="7786742" cy="528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928662" y="1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Общий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 Кремля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93" name="Picture 25" descr="Изображение 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357166"/>
            <a:ext cx="8072494" cy="5072098"/>
          </a:xfrm>
          <a:ln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Площадь  застройки  города с усадьбами к концу 15 века составляла не менее 100 га. Из них   этой площади 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121/1000– площадь Детинца- кремля. Какова площадь  была занята  Детинцем?</a:t>
            </a:r>
            <a:endParaRPr lang="ru-RU" sz="44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94" name="Picture 2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5673725"/>
            <a:ext cx="3529013" cy="11842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612264" y="4575058"/>
            <a:ext cx="35878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12,1 га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Изображение 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0"/>
            <a:ext cx="8643966" cy="6572272"/>
          </a:xfrm>
          <a:prstGeom prst="rect">
            <a:avLst/>
          </a:prstGeom>
          <a:noFill/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3492500" y="26035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G:\200\Великий Новгород\фото др новгорода\кремль\новгородский кремл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2293" y="980728"/>
            <a:ext cx="8072462" cy="53089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26988" y="57398"/>
            <a:ext cx="58180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Кремль - Детинец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Изображение 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3492500" y="26035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11" descr="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85786" y="214290"/>
            <a:ext cx="8215370" cy="64294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1187</TotalTime>
  <Words>303</Words>
  <Application>Microsoft Office PowerPoint</Application>
  <PresentationFormat>Экран (4:3)</PresentationFormat>
  <Paragraphs>59</Paragraphs>
  <Slides>27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Солнцестояние</vt:lpstr>
      <vt:lpstr>Слайд 1</vt:lpstr>
      <vt:lpstr>Слайд 2</vt:lpstr>
      <vt:lpstr>859- основание Великого Новгорода</vt:lpstr>
      <vt:lpstr>Слайд 4</vt:lpstr>
      <vt:lpstr>Слайд 5</vt:lpstr>
      <vt:lpstr>Слайд 6</vt:lpstr>
      <vt:lpstr>Площадь  застройки  города с усадьбами к концу 15 века составляла не менее 100 га. Из них   этой площади  121/1000– площадь Детинца- кремля. Какова площадь  была занята  Детинцем?</vt:lpstr>
      <vt:lpstr>Слайд 8</vt:lpstr>
      <vt:lpstr>Слайд 9</vt:lpstr>
      <vt:lpstr>Слайд 10</vt:lpstr>
      <vt:lpstr>Слайд 11</vt:lpstr>
      <vt:lpstr>Вес Праздничного колокола  равен 1205  пудам, вес Полиелейного - 200 пудов, вес  Воскресного -590 пудов. Найдите среднее значение  веса колоколов.</vt:lpstr>
      <vt:lpstr>Слайд 13</vt:lpstr>
      <vt:lpstr>Общий вес колоколов  Неопалимая купина  и Крест составлял 3240 пудов, причем вес колокола Крест - на 960 пудов меньше. Вычислите вес каждого колокола.</vt:lpstr>
      <vt:lpstr>Слайд 15</vt:lpstr>
      <vt:lpstr>Колокол Новгородский  в 1, 4 раза  массивнее колокола Широкого. Вес колокола  Медведь составляет 0,625 суммарного  веса  колоколов  Новгородского  и Широкого. Найдите вес каждого колокола, если известно, что суммарный вес колоколов составляет 1170 пудов.</vt:lpstr>
      <vt:lpstr>Н.-1,4х  Ш-х М-0,625(1,4х+х) 1,4х+х+0,625(1,4х+х)=1170 х=300 1,4х=420  0,625(1,4х+х)=450</vt:lpstr>
      <vt:lpstr>Слайд 18</vt:lpstr>
      <vt:lpstr>Вычислите общий вес  памятника «Тысячелетию России», если известно, что вес использованного для памятника металла составляет  0,01 общего веса и равен 100 тоннам.</vt:lpstr>
      <vt:lpstr>Слайд 20</vt:lpstr>
      <vt:lpstr>Слайд 21</vt:lpstr>
      <vt:lpstr>Определите объем основного здания церкви Жен Мироносиц, имеющего по плану форму прямоугольного параллелепипеда размером  18,5 м, 14м и высотой 12,5м.</vt:lpstr>
      <vt:lpstr>Слайд 23</vt:lpstr>
      <vt:lpstr>Сейчас высота храма Софии- 38 метров. Определите первоначальную ее высоту, если за все прошедшие века пол в храме поднят на высоту, составляющую 5% первоначальной  высоты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</dc:creator>
  <cp:lastModifiedBy>Admin</cp:lastModifiedBy>
  <cp:revision>88</cp:revision>
  <dcterms:modified xsi:type="dcterms:W3CDTF">2015-01-30T16:24:15Z</dcterms:modified>
</cp:coreProperties>
</file>